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6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2AE9-0A04-460D-BD8F-D148DFA49678}" type="datetimeFigureOut">
              <a:rPr lang="en-AU" smtClean="0"/>
              <a:pPr/>
              <a:t>11/05/2011</a:t>
            </a:fld>
            <a:endParaRPr lang="en-A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1C012-24A9-441B-92F6-6B5796D0F2DC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2AE9-0A04-460D-BD8F-D148DFA49678}" type="datetimeFigureOut">
              <a:rPr lang="en-AU" smtClean="0"/>
              <a:pPr/>
              <a:t>11/05/2011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1C012-24A9-441B-92F6-6B5796D0F2DC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2AE9-0A04-460D-BD8F-D148DFA49678}" type="datetimeFigureOut">
              <a:rPr lang="en-AU" smtClean="0"/>
              <a:pPr/>
              <a:t>11/05/2011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A4C1C012-24A9-441B-92F6-6B5796D0F2DC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2AE9-0A04-460D-BD8F-D148DFA49678}" type="datetimeFigureOut">
              <a:rPr lang="en-AU" smtClean="0"/>
              <a:pPr/>
              <a:t>11/05/2011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1C012-24A9-441B-92F6-6B5796D0F2DC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2AE9-0A04-460D-BD8F-D148DFA49678}" type="datetimeFigureOut">
              <a:rPr lang="en-AU" smtClean="0"/>
              <a:pPr/>
              <a:t>11/05/2011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1C012-24A9-441B-92F6-6B5796D0F2DC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2AE9-0A04-460D-BD8F-D148DFA49678}" type="datetimeFigureOut">
              <a:rPr lang="en-AU" smtClean="0"/>
              <a:pPr/>
              <a:t>11/05/2011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1C012-24A9-441B-92F6-6B5796D0F2DC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2AE9-0A04-460D-BD8F-D148DFA49678}" type="datetimeFigureOut">
              <a:rPr lang="en-AU" smtClean="0"/>
              <a:pPr/>
              <a:t>11/05/2011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1C012-24A9-441B-92F6-6B5796D0F2DC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2AE9-0A04-460D-BD8F-D148DFA49678}" type="datetimeFigureOut">
              <a:rPr lang="en-AU" smtClean="0"/>
              <a:pPr/>
              <a:t>11/05/2011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1C012-24A9-441B-92F6-6B5796D0F2DC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2AE9-0A04-460D-BD8F-D148DFA49678}" type="datetimeFigureOut">
              <a:rPr lang="en-AU" smtClean="0"/>
              <a:pPr/>
              <a:t>11/05/2011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1C012-24A9-441B-92F6-6B5796D0F2DC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2AE9-0A04-460D-BD8F-D148DFA49678}" type="datetimeFigureOut">
              <a:rPr lang="en-AU" smtClean="0"/>
              <a:pPr/>
              <a:t>11/05/2011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1C012-24A9-441B-92F6-6B5796D0F2DC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2AE9-0A04-460D-BD8F-D148DFA49678}" type="datetimeFigureOut">
              <a:rPr lang="en-AU" smtClean="0"/>
              <a:pPr/>
              <a:t>11/05/2011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1C012-24A9-441B-92F6-6B5796D0F2DC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7552AE9-0A04-460D-BD8F-D148DFA49678}" type="datetimeFigureOut">
              <a:rPr lang="en-AU" smtClean="0"/>
              <a:pPr/>
              <a:t>11/05/2011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4C1C012-24A9-441B-92F6-6B5796D0F2DC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hyperlink" Target="http://www.youtube.com/watch?v=mglIAIdU3ik&amp;feature=related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7" Type="http://schemas.openxmlformats.org/officeDocument/2006/relationships/image" Target="../media/image9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852936"/>
            <a:ext cx="7772400" cy="792088"/>
          </a:xfrm>
          <a:noFill/>
          <a:ln>
            <a:noFill/>
          </a:ln>
        </p:spPr>
        <p:txBody>
          <a:bodyPr>
            <a:noAutofit/>
          </a:bodyPr>
          <a:lstStyle/>
          <a:p>
            <a:r>
              <a:rPr lang="en-AU" sz="7200" dirty="0" smtClean="0">
                <a:solidFill>
                  <a:schemeClr val="tx1"/>
                </a:solidFill>
                <a:latin typeface="Calibri" pitchFamily="34" charset="0"/>
              </a:rPr>
              <a:t>BELONGING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/>
          <p:cNvSpPr/>
          <p:nvPr/>
        </p:nvSpPr>
        <p:spPr>
          <a:xfrm>
            <a:off x="2555776" y="3717032"/>
            <a:ext cx="4320480" cy="2736304"/>
          </a:xfrm>
          <a:prstGeom prst="ellipse">
            <a:avLst/>
          </a:pr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3000" dirty="0" smtClean="0">
                <a:solidFill>
                  <a:schemeClr val="tx1"/>
                </a:solidFill>
                <a:latin typeface="Calibri" pitchFamily="34" charset="0"/>
              </a:rPr>
              <a:t>GROUPS WE BELONG TO?</a:t>
            </a:r>
            <a:endParaRPr lang="en-AU" sz="30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7164288" y="3284984"/>
            <a:ext cx="1512168" cy="1656184"/>
          </a:xfrm>
          <a:prstGeom prst="ellipse">
            <a:avLst/>
          </a:prstGeom>
          <a:noFill/>
          <a:ln w="63500">
            <a:solidFill>
              <a:schemeClr val="bg1">
                <a:alpha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Oval 13"/>
          <p:cNvSpPr/>
          <p:nvPr/>
        </p:nvSpPr>
        <p:spPr>
          <a:xfrm>
            <a:off x="755576" y="3356992"/>
            <a:ext cx="1512168" cy="1656184"/>
          </a:xfrm>
          <a:prstGeom prst="ellipse">
            <a:avLst/>
          </a:prstGeom>
          <a:noFill/>
          <a:ln w="63500">
            <a:solidFill>
              <a:schemeClr val="bg1">
                <a:alpha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Oval 14"/>
          <p:cNvSpPr/>
          <p:nvPr/>
        </p:nvSpPr>
        <p:spPr>
          <a:xfrm>
            <a:off x="755576" y="980728"/>
            <a:ext cx="1512168" cy="1656184"/>
          </a:xfrm>
          <a:prstGeom prst="ellipse">
            <a:avLst/>
          </a:prstGeom>
          <a:noFill/>
          <a:ln w="63500">
            <a:solidFill>
              <a:schemeClr val="bg1">
                <a:alpha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Oval 15"/>
          <p:cNvSpPr/>
          <p:nvPr/>
        </p:nvSpPr>
        <p:spPr>
          <a:xfrm>
            <a:off x="2915816" y="476672"/>
            <a:ext cx="1512168" cy="1656184"/>
          </a:xfrm>
          <a:prstGeom prst="ellipse">
            <a:avLst/>
          </a:prstGeom>
          <a:noFill/>
          <a:ln w="63500">
            <a:solidFill>
              <a:schemeClr val="bg1">
                <a:alpha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Oval 16"/>
          <p:cNvSpPr/>
          <p:nvPr/>
        </p:nvSpPr>
        <p:spPr>
          <a:xfrm>
            <a:off x="5004048" y="404664"/>
            <a:ext cx="1512168" cy="1656184"/>
          </a:xfrm>
          <a:prstGeom prst="ellipse">
            <a:avLst/>
          </a:prstGeom>
          <a:noFill/>
          <a:ln w="63500">
            <a:solidFill>
              <a:schemeClr val="bg1">
                <a:alpha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" name="Oval 17"/>
          <p:cNvSpPr/>
          <p:nvPr/>
        </p:nvSpPr>
        <p:spPr>
          <a:xfrm>
            <a:off x="7092280" y="908720"/>
            <a:ext cx="1512168" cy="1656184"/>
          </a:xfrm>
          <a:prstGeom prst="ellipse">
            <a:avLst/>
          </a:prstGeom>
          <a:noFill/>
          <a:ln w="63500">
            <a:solidFill>
              <a:schemeClr val="bg1">
                <a:alpha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20" name="Straight Arrow Connector 19"/>
          <p:cNvCxnSpPr>
            <a:stCxn id="15" idx="5"/>
            <a:endCxn id="12" idx="1"/>
          </p:cNvCxnSpPr>
          <p:nvPr/>
        </p:nvCxnSpPr>
        <p:spPr>
          <a:xfrm rot="16200000" flipH="1">
            <a:off x="1755702" y="2684960"/>
            <a:ext cx="1723384" cy="1142204"/>
          </a:xfrm>
          <a:prstGeom prst="straightConnector1">
            <a:avLst/>
          </a:prstGeom>
          <a:ln w="25400" cmpd="sng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6" idx="4"/>
            <a:endCxn id="12" idx="0"/>
          </p:cNvCxnSpPr>
          <p:nvPr/>
        </p:nvCxnSpPr>
        <p:spPr>
          <a:xfrm rot="16200000" flipH="1">
            <a:off x="3401870" y="2402886"/>
            <a:ext cx="1584176" cy="1044116"/>
          </a:xfrm>
          <a:prstGeom prst="straightConnector1">
            <a:avLst/>
          </a:prstGeom>
          <a:ln w="25400" cmpd="sng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17" idx="4"/>
            <a:endCxn id="12" idx="0"/>
          </p:cNvCxnSpPr>
          <p:nvPr/>
        </p:nvCxnSpPr>
        <p:spPr>
          <a:xfrm rot="5400000">
            <a:off x="4409982" y="2366882"/>
            <a:ext cx="1656184" cy="1044116"/>
          </a:xfrm>
          <a:prstGeom prst="straightConnector1">
            <a:avLst/>
          </a:prstGeom>
          <a:ln w="25400" cmpd="sng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13" idx="4"/>
            <a:endCxn id="12" idx="6"/>
          </p:cNvCxnSpPr>
          <p:nvPr/>
        </p:nvCxnSpPr>
        <p:spPr>
          <a:xfrm rot="5400000">
            <a:off x="7326306" y="4491118"/>
            <a:ext cx="144016" cy="1044116"/>
          </a:xfrm>
          <a:prstGeom prst="straightConnector1">
            <a:avLst/>
          </a:prstGeom>
          <a:ln w="25400" cmpd="sng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18" idx="3"/>
          </p:cNvCxnSpPr>
          <p:nvPr/>
        </p:nvCxnSpPr>
        <p:spPr>
          <a:xfrm rot="5400000">
            <a:off x="5857599" y="2620939"/>
            <a:ext cx="1754710" cy="1157556"/>
          </a:xfrm>
          <a:prstGeom prst="straightConnector1">
            <a:avLst/>
          </a:prstGeom>
          <a:ln w="25400" cmpd="sng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14" idx="4"/>
            <a:endCxn id="12" idx="2"/>
          </p:cNvCxnSpPr>
          <p:nvPr/>
        </p:nvCxnSpPr>
        <p:spPr>
          <a:xfrm rot="16200000" flipH="1">
            <a:off x="1997714" y="4527122"/>
            <a:ext cx="72008" cy="1044116"/>
          </a:xfrm>
          <a:prstGeom prst="straightConnector1">
            <a:avLst/>
          </a:prstGeom>
          <a:ln w="25400" cmpd="sng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5000" dirty="0" smtClean="0">
                <a:solidFill>
                  <a:schemeClr val="tx1"/>
                </a:solidFill>
              </a:rPr>
              <a:t>GROUPS I BELONG TO</a:t>
            </a:r>
            <a:endParaRPr lang="en-AU" sz="50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55576" y="2060848"/>
            <a:ext cx="7488832" cy="381642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5000" dirty="0" smtClean="0">
                <a:solidFill>
                  <a:schemeClr val="tx1"/>
                </a:solidFill>
              </a:rPr>
              <a:t>BAPTISM</a:t>
            </a:r>
            <a:endParaRPr lang="en-AU" sz="50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 dirty="0" smtClean="0">
              <a:solidFill>
                <a:schemeClr val="bg1"/>
              </a:solidFill>
              <a:hlinkClick r:id="rId2"/>
            </a:endParaRPr>
          </a:p>
          <a:p>
            <a:endParaRPr lang="en-AU" dirty="0" smtClean="0">
              <a:solidFill>
                <a:schemeClr val="bg1"/>
              </a:solidFill>
              <a:hlinkClick r:id="rId2"/>
            </a:endParaRPr>
          </a:p>
          <a:p>
            <a:endParaRPr lang="en-AU" dirty="0" smtClean="0">
              <a:solidFill>
                <a:schemeClr val="bg1"/>
              </a:solidFill>
              <a:hlinkClick r:id="rId2"/>
            </a:endParaRPr>
          </a:p>
          <a:p>
            <a:endParaRPr lang="en-AU" dirty="0" smtClean="0">
              <a:solidFill>
                <a:schemeClr val="bg1"/>
              </a:solidFill>
              <a:hlinkClick r:id="rId2"/>
            </a:endParaRPr>
          </a:p>
          <a:p>
            <a:endParaRPr lang="en-AU" dirty="0" smtClean="0">
              <a:solidFill>
                <a:schemeClr val="bg1"/>
              </a:solidFill>
              <a:hlinkClick r:id="rId2"/>
            </a:endParaRPr>
          </a:p>
          <a:p>
            <a:endParaRPr lang="en-AU" dirty="0" smtClean="0">
              <a:solidFill>
                <a:schemeClr val="bg1"/>
              </a:solidFill>
              <a:hlinkClick r:id="rId2"/>
            </a:endParaRPr>
          </a:p>
          <a:p>
            <a:endParaRPr lang="en-AU" dirty="0" smtClean="0">
              <a:solidFill>
                <a:schemeClr val="bg1"/>
              </a:solidFill>
              <a:hlinkClick r:id="rId2"/>
            </a:endParaRPr>
          </a:p>
          <a:p>
            <a:endParaRPr lang="en-AU" dirty="0" smtClean="0">
              <a:solidFill>
                <a:schemeClr val="bg1"/>
              </a:solidFill>
              <a:hlinkClick r:id="rId2"/>
            </a:endParaRPr>
          </a:p>
          <a:p>
            <a:r>
              <a:rPr lang="en-AU" dirty="0" smtClean="0">
                <a:solidFill>
                  <a:schemeClr val="bg1"/>
                </a:solidFill>
                <a:hlinkClick r:id="rId2"/>
              </a:rPr>
              <a:t>YouTube - Jesus, John the Baptist &amp; Baptism</a:t>
            </a:r>
            <a:endParaRPr lang="en-AU" dirty="0">
              <a:solidFill>
                <a:schemeClr val="bg1"/>
              </a:solidFill>
            </a:endParaRPr>
          </a:p>
        </p:txBody>
      </p:sp>
      <p:pic>
        <p:nvPicPr>
          <p:cNvPr id="2050" name="Picture 2" descr="C:\Users\user\AppData\Local\Microsoft\Windows\Temporary Internet Files\Content.IE5\TRNGG85B\MC900324612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916832"/>
            <a:ext cx="2737817" cy="3420029"/>
          </a:xfrm>
          <a:prstGeom prst="rect">
            <a:avLst/>
          </a:prstGeom>
          <a:noFill/>
        </p:spPr>
      </p:pic>
      <p:pic>
        <p:nvPicPr>
          <p:cNvPr id="2051" name="Picture 3" descr="C:\Users\user\AppData\Local\Microsoft\Windows\Temporary Internet Files\Content.IE5\46I5DILJ\MC900047958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1895399"/>
            <a:ext cx="3961507" cy="35211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5000" dirty="0" smtClean="0">
                <a:solidFill>
                  <a:schemeClr val="tx1"/>
                </a:solidFill>
              </a:rPr>
              <a:t>SYMBOLS OF BAPTISM</a:t>
            </a:r>
            <a:endParaRPr lang="en-AU" sz="5000" dirty="0">
              <a:solidFill>
                <a:schemeClr val="tx1"/>
              </a:solidFill>
            </a:endParaRPr>
          </a:p>
        </p:txBody>
      </p:sp>
      <p:pic>
        <p:nvPicPr>
          <p:cNvPr id="4098" name="Picture 2" descr="C:\Users\user\AppData\Local\Microsoft\Windows\Temporary Internet Files\Content.IE5\5H263LF0\MC900326842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340768"/>
            <a:ext cx="1489075" cy="1814513"/>
          </a:xfrm>
          <a:prstGeom prst="rect">
            <a:avLst/>
          </a:prstGeom>
          <a:noFill/>
        </p:spPr>
      </p:pic>
      <p:pic>
        <p:nvPicPr>
          <p:cNvPr id="4099" name="Picture 3" descr="C:\Users\user\AppData\Local\Microsoft\Windows\Temporary Internet Files\Content.IE5\46I5DILJ\MC90032684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1340768"/>
            <a:ext cx="1801812" cy="1739900"/>
          </a:xfrm>
          <a:prstGeom prst="rect">
            <a:avLst/>
          </a:prstGeom>
          <a:noFill/>
        </p:spPr>
      </p:pic>
      <p:cxnSp>
        <p:nvCxnSpPr>
          <p:cNvPr id="9" name="Straight Connector 8"/>
          <p:cNvCxnSpPr/>
          <p:nvPr/>
        </p:nvCxnSpPr>
        <p:spPr>
          <a:xfrm>
            <a:off x="683568" y="3573016"/>
            <a:ext cx="2088232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563888" y="3573016"/>
            <a:ext cx="2016224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6372200" y="3573016"/>
            <a:ext cx="1825949" cy="1324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0" name="Picture 4" descr="C:\Users\user\AppData\Local\Microsoft\Windows\Temporary Internet Files\Content.IE5\5H263LF0\MC900335780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6256" y="1340768"/>
            <a:ext cx="504056" cy="1665737"/>
          </a:xfrm>
          <a:prstGeom prst="rect">
            <a:avLst/>
          </a:prstGeom>
          <a:noFill/>
        </p:spPr>
      </p:pic>
      <p:pic>
        <p:nvPicPr>
          <p:cNvPr id="4101" name="Picture 5" descr="C:\Users\user\AppData\Local\Microsoft\Windows\Temporary Internet Files\Content.IE5\5H263LF0\MC900436304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6" y="3933056"/>
            <a:ext cx="1656184" cy="1656184"/>
          </a:xfrm>
          <a:prstGeom prst="rect">
            <a:avLst/>
          </a:prstGeom>
          <a:noFill/>
        </p:spPr>
      </p:pic>
      <p:cxnSp>
        <p:nvCxnSpPr>
          <p:cNvPr id="24" name="Straight Connector 23"/>
          <p:cNvCxnSpPr/>
          <p:nvPr/>
        </p:nvCxnSpPr>
        <p:spPr>
          <a:xfrm>
            <a:off x="755576" y="6093296"/>
            <a:ext cx="2016224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444208" y="6093296"/>
            <a:ext cx="18002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2" name="Picture 6" descr="C:\Users\user\AppData\Local\Microsoft\Windows\Temporary Internet Files\Content.IE5\5H263LF0\MC900436392[1]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32240" y="3933056"/>
            <a:ext cx="1128668" cy="1547887"/>
          </a:xfrm>
          <a:prstGeom prst="rect">
            <a:avLst/>
          </a:prstGeom>
          <a:noFill/>
        </p:spPr>
      </p:pic>
      <p:pic>
        <p:nvPicPr>
          <p:cNvPr id="4103" name="Picture 7" descr="C:\Users\user\AppData\Local\Microsoft\Windows\Temporary Internet Files\Content.IE5\46I5DILJ\MC900383922[1]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07904" y="3861048"/>
            <a:ext cx="1524372" cy="1564036"/>
          </a:xfrm>
          <a:prstGeom prst="rect">
            <a:avLst/>
          </a:prstGeom>
          <a:noFill/>
        </p:spPr>
      </p:pic>
      <p:cxnSp>
        <p:nvCxnSpPr>
          <p:cNvPr id="31" name="Straight Connector 30"/>
          <p:cNvCxnSpPr/>
          <p:nvPr/>
        </p:nvCxnSpPr>
        <p:spPr>
          <a:xfrm>
            <a:off x="3707904" y="6093296"/>
            <a:ext cx="1944216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sz="5000" dirty="0" smtClean="0">
                <a:solidFill>
                  <a:schemeClr val="tx1"/>
                </a:solidFill>
              </a:rPr>
              <a:t>ACTIONS AND WORDS SPOKEN DURING BAPTISM </a:t>
            </a:r>
            <a:endParaRPr lang="en-AU" sz="50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55576" y="2060848"/>
            <a:ext cx="7488832" cy="381642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5000" dirty="0" smtClean="0">
                <a:solidFill>
                  <a:schemeClr val="tx1"/>
                </a:solidFill>
              </a:rPr>
              <a:t>BASPTISED</a:t>
            </a:r>
            <a:endParaRPr lang="en-AU" sz="5000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3568" y="1628800"/>
            <a:ext cx="7488832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endParaRPr lang="en-AU" sz="3000" dirty="0" smtClean="0"/>
          </a:p>
          <a:p>
            <a:pPr>
              <a:buFont typeface="Arial" pitchFamily="34" charset="0"/>
              <a:buChar char="•"/>
            </a:pPr>
            <a:endParaRPr lang="en-AU" sz="3000" dirty="0" smtClean="0"/>
          </a:p>
          <a:p>
            <a:pPr>
              <a:buFont typeface="Arial" pitchFamily="34" charset="0"/>
              <a:buChar char="•"/>
            </a:pPr>
            <a:endParaRPr lang="en-AU" sz="3000" dirty="0" smtClean="0"/>
          </a:p>
          <a:p>
            <a:pPr>
              <a:buFont typeface="Arial" pitchFamily="34" charset="0"/>
              <a:buChar char="•"/>
            </a:pPr>
            <a:endParaRPr lang="en-AU" sz="3000" dirty="0" smtClean="0"/>
          </a:p>
          <a:p>
            <a:pPr>
              <a:buFont typeface="Arial" pitchFamily="34" charset="0"/>
              <a:buChar char="•"/>
            </a:pPr>
            <a:endParaRPr lang="en-AU" sz="3000" dirty="0" smtClean="0"/>
          </a:p>
          <a:p>
            <a:pPr>
              <a:buFont typeface="Arial" pitchFamily="34" charset="0"/>
              <a:buChar char="•"/>
            </a:pPr>
            <a:endParaRPr lang="en-AU" sz="3000" dirty="0" smtClean="0"/>
          </a:p>
          <a:p>
            <a:endParaRPr lang="en-AU" sz="3000" dirty="0" smtClean="0"/>
          </a:p>
          <a:p>
            <a:pPr>
              <a:buFont typeface="Arial" pitchFamily="34" charset="0"/>
              <a:buChar char="•"/>
            </a:pPr>
            <a:r>
              <a:rPr lang="en-AU" sz="3000" dirty="0" smtClean="0"/>
              <a:t>Once we are baptised we have completed the first rite.</a:t>
            </a:r>
          </a:p>
          <a:p>
            <a:pPr>
              <a:buFont typeface="Arial" pitchFamily="34" charset="0"/>
              <a:buChar char="•"/>
            </a:pPr>
            <a:r>
              <a:rPr lang="en-AU" sz="3000" dirty="0" smtClean="0"/>
              <a:t>We can be baptised at any age.</a:t>
            </a:r>
          </a:p>
          <a:p>
            <a:pPr>
              <a:buFont typeface="Arial" pitchFamily="34" charset="0"/>
              <a:buChar char="•"/>
            </a:pPr>
            <a:r>
              <a:rPr lang="en-AU" sz="3000" dirty="0" smtClean="0"/>
              <a:t>We need a </a:t>
            </a:r>
            <a:r>
              <a:rPr lang="en-AU" sz="3000" dirty="0" smtClean="0"/>
              <a:t>G</a:t>
            </a:r>
            <a:r>
              <a:rPr lang="en-AU" sz="3000" dirty="0" smtClean="0"/>
              <a:t>odfather and a Godmother present during our baptism. </a:t>
            </a:r>
          </a:p>
          <a:p>
            <a:pPr>
              <a:buFont typeface="Arial" pitchFamily="34" charset="0"/>
              <a:buChar char="•"/>
            </a:pPr>
            <a:r>
              <a:rPr lang="en-AU" sz="3000" dirty="0" smtClean="0"/>
              <a:t>Jesus was baptised by his cousin John, but we get baptised by our Priest.</a:t>
            </a:r>
          </a:p>
          <a:p>
            <a:pPr>
              <a:buFont typeface="Arial" pitchFamily="34" charset="0"/>
              <a:buChar char="•"/>
            </a:pPr>
            <a:r>
              <a:rPr lang="en-AU" sz="3000" dirty="0" smtClean="0"/>
              <a:t>Baptism is also known as a Christening.</a:t>
            </a:r>
            <a:endParaRPr lang="en-AU" sz="30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44</TotalTime>
  <Words>85</Words>
  <Application>Microsoft Office PowerPoint</Application>
  <PresentationFormat>On-screen Show (4:3)</PresentationFormat>
  <Paragraphs>28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Apex</vt:lpstr>
      <vt:lpstr>BELONGING</vt:lpstr>
      <vt:lpstr>Slide 2</vt:lpstr>
      <vt:lpstr>GROUPS I BELONG TO</vt:lpstr>
      <vt:lpstr>BAPTISM</vt:lpstr>
      <vt:lpstr>SYMBOLS OF BAPTISM</vt:lpstr>
      <vt:lpstr>ACTIONS AND WORDS SPOKEN DURING BAPTISM </vt:lpstr>
      <vt:lpstr>BASPTISED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BELONGING</dc:title>
  <dc:creator>user</dc:creator>
  <cp:lastModifiedBy>user</cp:lastModifiedBy>
  <cp:revision>6</cp:revision>
  <dcterms:created xsi:type="dcterms:W3CDTF">2011-05-11T12:13:10Z</dcterms:created>
  <dcterms:modified xsi:type="dcterms:W3CDTF">2011-05-11T12:58:28Z</dcterms:modified>
</cp:coreProperties>
</file>